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3"/>
  </p:notesMasterIdLst>
  <p:handoutMasterIdLst>
    <p:handoutMasterId r:id="rId14"/>
  </p:handoutMasterIdLst>
  <p:sldIdLst>
    <p:sldId id="259" r:id="rId5"/>
    <p:sldId id="267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97675" cy="9926638"/>
  <p:defaultTextStyle>
    <a:defPPr>
      <a:defRPr lang="de-CH"/>
    </a:defPPr>
    <a:lvl1pPr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rgbClr val="000099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rgbClr val="000099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rgbClr val="000099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rgbClr val="000099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00003E"/>
    <a:srgbClr val="365F91"/>
    <a:srgbClr val="CCCCCC"/>
    <a:srgbClr val="FF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25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DA94B911-46C3-48CA-AF59-60BA83B92752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737713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Textmasterformate durch Klicken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B4F63DC3-8536-4115-9CD7-DD84C1EB611E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536755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4F7D0-4F76-42AC-A47C-18CF73E73DD5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8302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BEACB-D4CF-4740-AD26-873932FB7FD4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69376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0700" y="203200"/>
            <a:ext cx="2273300" cy="58070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038" y="203200"/>
            <a:ext cx="6672262" cy="58070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DDEE2-8773-4A37-AC3F-A220498B6AAB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8821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BB046-151C-41D5-92E8-027B200C64A6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59642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F374E-BFDB-43A3-A4CD-3B89BF9837A1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61077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0AC81-40D9-45FF-A9FD-F0A28881BE0F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0501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98854-9D05-4D28-9C0C-274B3CEB3C4A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741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35312-84AA-4395-927A-EAF4E4B0928C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8332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161F8-117C-414E-8E63-A0F850157948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6929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CBB80-02C4-4934-AAE9-00127830C409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0655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EDC68-B010-45D3-BCAE-4A4472024C68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2897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6038" y="203200"/>
            <a:ext cx="90979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dirty="0" err="1"/>
              <a:t>Lektionsplan</a:t>
            </a:r>
            <a:r>
              <a:rPr lang="de-CH" altLang="de-DE" dirty="0"/>
              <a:t> „</a:t>
            </a:r>
            <a:r>
              <a:rPr lang="de-CH" altLang="de-DE" dirty="0" err="1"/>
              <a:t>Lektionsname</a:t>
            </a:r>
            <a:r>
              <a:rPr lang="de-CH" altLang="de-DE" dirty="0"/>
              <a:t>“ …stufe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A11B5DA3-3CFC-43E1-B6CC-274682782662}" type="slidenum">
              <a:rPr lang="de-CH" altLang="de-DE"/>
              <a:pPr/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7.xml"/><Relationship Id="rId3" Type="http://schemas.openxmlformats.org/officeDocument/2006/relationships/hyperlink" Target="https://blog.bernina.com/de/tag/upcycling-recycling-naehen/" TargetMode="External"/><Relationship Id="rId7" Type="http://schemas.openxmlformats.org/officeDocument/2006/relationships/slide" Target="slide4.xml"/><Relationship Id="rId12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6.xml"/><Relationship Id="rId5" Type="http://schemas.openxmlformats.org/officeDocument/2006/relationships/slide" Target="slide3.xml"/><Relationship Id="rId15" Type="http://schemas.openxmlformats.org/officeDocument/2006/relationships/slide" Target="slide8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5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bernina.com/de/2019/04/alte-jeansnaehte-clutchtaschenhuepfer-und-c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bernina.com/de/2020/06/anleitung-fuer-eine-schnell-genaehte-kuehltasch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bernina.com/de/2021/01/pulswaermer-naehe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bernina.com/de/2022/03/schluesselband-naehen-patchwork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bernina.com/de/2021/07/ruecksitz-organizer-naehen-aus-alten-jeans-kostenlose-naehanleitung-fuer-ein-cooles-upcycling-projek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bernina.com/de/2021/10/handyhuelle-naehen-anleitun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548" y="1844824"/>
            <a:ext cx="8136904" cy="1800199"/>
          </a:xfrm>
        </p:spPr>
        <p:txBody>
          <a:bodyPr/>
          <a:lstStyle/>
          <a:p>
            <a:pPr marL="0" indent="0" algn="ctr" eaLnBrk="1" hangingPunct="1">
              <a:spcBef>
                <a:spcPct val="50000"/>
              </a:spcBef>
            </a:pPr>
            <a:r>
              <a:rPr lang="de-CH" altLang="de-DE" sz="6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Upcycling-Projekte </a:t>
            </a:r>
          </a:p>
          <a:p>
            <a:pPr marL="0" indent="0" algn="ctr" eaLnBrk="1" hangingPunct="1">
              <a:spcBef>
                <a:spcPct val="50000"/>
              </a:spcBef>
            </a:pPr>
            <a:r>
              <a:rPr lang="de-CH" altLang="de-DE" sz="4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für den TTG-Unterricht</a:t>
            </a:r>
          </a:p>
        </p:txBody>
      </p:sp>
      <p:sp>
        <p:nvSpPr>
          <p:cNvPr id="15363" name="Textfeld 1"/>
          <p:cNvSpPr txBox="1">
            <a:spLocks noChangeArrowheads="1"/>
          </p:cNvSpPr>
          <p:nvPr/>
        </p:nvSpPr>
        <p:spPr bwMode="auto">
          <a:xfrm>
            <a:off x="9029700" y="4762500"/>
            <a:ext cx="1841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90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90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90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90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14A02-94FA-3AF8-FC54-06D93986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719138"/>
          </a:xfrm>
        </p:spPr>
        <p:txBody>
          <a:bodyPr/>
          <a:lstStyle/>
          <a:p>
            <a:pPr algn="ctr"/>
            <a:r>
              <a:rPr lang="de-CH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Upcycling mit Textilien - Ideenliste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1779E436-F4E6-723F-1EEE-EA0B2CC329A2}"/>
              </a:ext>
            </a:extLst>
          </p:cNvPr>
          <p:cNvSpPr/>
          <p:nvPr/>
        </p:nvSpPr>
        <p:spPr bwMode="auto">
          <a:xfrm>
            <a:off x="611560" y="3140768"/>
            <a:ext cx="2592288" cy="28823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900" b="0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sp>
        <p:nvSpPr>
          <p:cNvPr id="3" name="Textfeld 2">
            <a:hlinkClick r:id="rId3"/>
            <a:extLst>
              <a:ext uri="{FF2B5EF4-FFF2-40B4-BE49-F238E27FC236}">
                <a16:creationId xmlns:a16="http://schemas.microsoft.com/office/drawing/2014/main" id="{ECD3110D-1F15-AC05-1A89-CFFEFC33A5BE}"/>
              </a:ext>
            </a:extLst>
          </p:cNvPr>
          <p:cNvSpPr txBox="1"/>
          <p:nvPr/>
        </p:nvSpPr>
        <p:spPr>
          <a:xfrm>
            <a:off x="2717692" y="6367493"/>
            <a:ext cx="3387989" cy="30777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Viele weitere tolle Upcycling-Ideen </a:t>
            </a:r>
            <a:r>
              <a:rPr lang="de-CH" sz="14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</a:t>
            </a:r>
            <a:r>
              <a:rPr lang="de-C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40D7B6C-E6C0-ED2E-FB06-13CC3425DE02}"/>
              </a:ext>
            </a:extLst>
          </p:cNvPr>
          <p:cNvGrpSpPr/>
          <p:nvPr/>
        </p:nvGrpSpPr>
        <p:grpSpPr>
          <a:xfrm>
            <a:off x="373069" y="1503602"/>
            <a:ext cx="2592288" cy="2012025"/>
            <a:chOff x="373069" y="1503602"/>
            <a:chExt cx="2592288" cy="2012025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15BF4A2-26A3-D597-B6DD-210E4E7C3296}"/>
                </a:ext>
              </a:extLst>
            </p:cNvPr>
            <p:cNvSpPr txBox="1"/>
            <p:nvPr/>
          </p:nvSpPr>
          <p:spPr>
            <a:xfrm>
              <a:off x="373069" y="3207850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Jeansrecycling – Tasche nähen</a:t>
              </a:r>
            </a:p>
          </p:txBody>
        </p:sp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5" name="Folienzoom 4">
                  <a:extLst>
                    <a:ext uri="{FF2B5EF4-FFF2-40B4-BE49-F238E27FC236}">
                      <a16:creationId xmlns:a16="http://schemas.microsoft.com/office/drawing/2014/main" id="{241FCD60-1D0F-06CF-E636-CED9BA9AFEA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99565703"/>
                    </p:ext>
                  </p:extLst>
                </p:nvPr>
              </p:nvGraphicFramePr>
              <p:xfrm>
                <a:off x="519890" y="1503602"/>
                <a:ext cx="2286000" cy="1714500"/>
              </p:xfrm>
              <a:graphic>
                <a:graphicData uri="http://schemas.microsoft.com/office/powerpoint/2016/slidezoom">
                  <pslz:sldZm>
                    <pslz:sldZmObj sldId="261" cId="2026373379">
                      <pslz:zmPr id="{29DAD95F-73DA-44E4-B8D2-61A37C72EA09}" returnToParent="0" transitionDur="1000">
                        <p166:blipFill xmlns:p166="http://schemas.microsoft.com/office/powerpoint/2016/6/main">
                          <a:blip r:embed="rId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2286000" cy="1714500"/>
                          </a:xfrm>
                          <a:prstGeom prst="rect">
                            <a:avLst/>
                          </a:prstGeom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5" name="Folienzoom 4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241FCD60-1D0F-06CF-E636-CED9BA9AFEA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9890" y="1503602"/>
                  <a:ext cx="2286000" cy="17145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E15CC99-4A88-D64C-894C-F0145ED75B4B}"/>
              </a:ext>
            </a:extLst>
          </p:cNvPr>
          <p:cNvGrpSpPr/>
          <p:nvPr/>
        </p:nvGrpSpPr>
        <p:grpSpPr>
          <a:xfrm>
            <a:off x="3128227" y="1495122"/>
            <a:ext cx="2592288" cy="2020505"/>
            <a:chOff x="3128227" y="1495122"/>
            <a:chExt cx="2592288" cy="2020505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8823CA1-DD38-F71F-F9D5-3F24C9C556BE}"/>
                </a:ext>
              </a:extLst>
            </p:cNvPr>
            <p:cNvSpPr txBox="1"/>
            <p:nvPr/>
          </p:nvSpPr>
          <p:spPr>
            <a:xfrm>
              <a:off x="3128227" y="3207850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Kühltasche schnell nähen</a:t>
              </a:r>
            </a:p>
          </p:txBody>
        </p:sp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8" name="Folienzoom 7">
                  <a:extLst>
                    <a:ext uri="{FF2B5EF4-FFF2-40B4-BE49-F238E27FC236}">
                      <a16:creationId xmlns:a16="http://schemas.microsoft.com/office/drawing/2014/main" id="{88E53691-A81B-CA14-7D28-7D0BEE56EB7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7773412"/>
                    </p:ext>
                  </p:extLst>
                </p:nvPr>
              </p:nvGraphicFramePr>
              <p:xfrm>
                <a:off x="3268686" y="1495122"/>
                <a:ext cx="2286000" cy="1714500"/>
              </p:xfrm>
              <a:graphic>
                <a:graphicData uri="http://schemas.microsoft.com/office/powerpoint/2016/slidezoom">
                  <pslz:sldZm>
                    <pslz:sldZmObj sldId="262" cId="2854285855">
                      <pslz:zmPr id="{14C4B43C-D62D-4DC6-BAF7-E922E7AF7F21}" returnToParent="0" transitionDur="1000">
                        <p166:blipFill xmlns:p166="http://schemas.microsoft.com/office/powerpoint/2016/6/main">
                          <a:blip r:embed="rId6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2286000" cy="1714500"/>
                          </a:xfrm>
                          <a:prstGeom prst="rect">
                            <a:avLst/>
                          </a:prstGeom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8" name="Folienzoom 7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88E53691-A81B-CA14-7D28-7D0BEE56EB7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68686" y="1495122"/>
                  <a:ext cx="2286000" cy="17145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AA19789-1867-A002-182C-1A30F3ED692D}"/>
              </a:ext>
            </a:extLst>
          </p:cNvPr>
          <p:cNvGrpSpPr/>
          <p:nvPr/>
        </p:nvGrpSpPr>
        <p:grpSpPr>
          <a:xfrm>
            <a:off x="6215748" y="1426268"/>
            <a:ext cx="2353290" cy="2094485"/>
            <a:chOff x="6215748" y="1426268"/>
            <a:chExt cx="2353290" cy="2094485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4AADB1F-66FF-5F96-4DA9-05D28E639B06}"/>
                </a:ext>
              </a:extLst>
            </p:cNvPr>
            <p:cNvSpPr txBox="1"/>
            <p:nvPr/>
          </p:nvSpPr>
          <p:spPr>
            <a:xfrm>
              <a:off x="6215748" y="3212976"/>
              <a:ext cx="2222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Pulswärmer / Armstulpen</a:t>
              </a:r>
            </a:p>
          </p:txBody>
        </p:sp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16" name="Folienzoom 15">
                  <a:extLst>
                    <a:ext uri="{FF2B5EF4-FFF2-40B4-BE49-F238E27FC236}">
                      <a16:creationId xmlns:a16="http://schemas.microsoft.com/office/drawing/2014/main" id="{DC1E669A-2D7A-A385-9CAB-2A22CD6ED42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31651091"/>
                    </p:ext>
                  </p:extLst>
                </p:nvPr>
              </p:nvGraphicFramePr>
              <p:xfrm>
                <a:off x="6283038" y="1426268"/>
                <a:ext cx="2286000" cy="1714500"/>
              </p:xfrm>
              <a:graphic>
                <a:graphicData uri="http://schemas.microsoft.com/office/powerpoint/2016/slidezoom">
                  <pslz:sldZm>
                    <pslz:sldZmObj sldId="263" cId="1909487842">
                      <pslz:zmPr id="{928A368F-F8B8-4406-9AE5-DAE112D51D23}" returnToParent="0" transitionDur="1000">
                        <p166:blipFill xmlns:p166="http://schemas.microsoft.com/office/powerpoint/2016/6/main">
                          <a:blip r:embed="rId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2286000" cy="1714500"/>
                          </a:xfrm>
                          <a:prstGeom prst="rect">
                            <a:avLst/>
                          </a:prstGeom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16" name="Folienzoom 15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DC1E669A-2D7A-A385-9CAB-2A22CD6ED42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83038" y="1426268"/>
                  <a:ext cx="2286000" cy="17145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B565CA9-A297-249C-A84E-F587C051D505}"/>
              </a:ext>
            </a:extLst>
          </p:cNvPr>
          <p:cNvGrpSpPr/>
          <p:nvPr/>
        </p:nvGrpSpPr>
        <p:grpSpPr>
          <a:xfrm>
            <a:off x="373069" y="4096891"/>
            <a:ext cx="2592288" cy="2315035"/>
            <a:chOff x="373069" y="4096891"/>
            <a:chExt cx="2592288" cy="2315035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CEA780A-24C1-B409-2F56-B4563AAE3255}"/>
                </a:ext>
              </a:extLst>
            </p:cNvPr>
            <p:cNvSpPr txBox="1"/>
            <p:nvPr/>
          </p:nvSpPr>
          <p:spPr>
            <a:xfrm>
              <a:off x="373069" y="5888706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Schlüsselanhänger aus Stoffresten</a:t>
              </a:r>
            </a:p>
          </p:txBody>
        </p:sp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18" name="Folienzoom 17">
                  <a:extLst>
                    <a:ext uri="{FF2B5EF4-FFF2-40B4-BE49-F238E27FC236}">
                      <a16:creationId xmlns:a16="http://schemas.microsoft.com/office/drawing/2014/main" id="{8E14FA1F-0094-13EE-2665-6DFC04F6097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73178773"/>
                    </p:ext>
                  </p:extLst>
                </p:nvPr>
              </p:nvGraphicFramePr>
              <p:xfrm>
                <a:off x="460470" y="4096891"/>
                <a:ext cx="2286000" cy="1714500"/>
              </p:xfrm>
              <a:graphic>
                <a:graphicData uri="http://schemas.microsoft.com/office/powerpoint/2016/slidezoom">
                  <pslz:sldZm>
                    <pslz:sldZmObj sldId="264" cId="968007089">
                      <pslz:zmPr id="{3BE14842-4D97-4FE2-8943-A0DAF78F1122}" returnToParent="0" transitionDur="1000">
                        <p166:blipFill xmlns:p166="http://schemas.microsoft.com/office/powerpoint/2016/6/main">
                          <a:blip r:embed="rId1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2286000" cy="1714500"/>
                          </a:xfrm>
                          <a:prstGeom prst="rect">
                            <a:avLst/>
                          </a:prstGeom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18" name="Folienzoom 17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8E14FA1F-0094-13EE-2665-6DFC04F6097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0470" y="4096891"/>
                  <a:ext cx="2286000" cy="17145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A8ACB62-9CCE-E046-85C2-FDBFFBBB7592}"/>
              </a:ext>
            </a:extLst>
          </p:cNvPr>
          <p:cNvGrpSpPr/>
          <p:nvPr/>
        </p:nvGrpSpPr>
        <p:grpSpPr>
          <a:xfrm>
            <a:off x="3115543" y="4096891"/>
            <a:ext cx="2592288" cy="2099592"/>
            <a:chOff x="3115543" y="4096891"/>
            <a:chExt cx="2592288" cy="2099592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13F949A-C3E8-3757-E441-441B50E2EAB3}"/>
                </a:ext>
              </a:extLst>
            </p:cNvPr>
            <p:cNvSpPr txBox="1"/>
            <p:nvPr/>
          </p:nvSpPr>
          <p:spPr>
            <a:xfrm>
              <a:off x="3115543" y="5888706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Rücksitz-Organizer aus Jeans</a:t>
              </a:r>
            </a:p>
          </p:txBody>
        </p:sp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20" name="Folienzoom 19">
                  <a:extLst>
                    <a:ext uri="{FF2B5EF4-FFF2-40B4-BE49-F238E27FC236}">
                      <a16:creationId xmlns:a16="http://schemas.microsoft.com/office/drawing/2014/main" id="{312CDB3E-ABAE-EACF-43D5-11B29186654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66084287"/>
                    </p:ext>
                  </p:extLst>
                </p:nvPr>
              </p:nvGraphicFramePr>
              <p:xfrm>
                <a:off x="3281371" y="4096891"/>
                <a:ext cx="2286000" cy="1714500"/>
              </p:xfrm>
              <a:graphic>
                <a:graphicData uri="http://schemas.microsoft.com/office/powerpoint/2016/slidezoom">
                  <pslz:sldZm>
                    <pslz:sldZmObj sldId="265" cId="12861114">
                      <pslz:zmPr id="{231BCCF1-E39B-4A1F-8FF7-6AB39C246E07}" returnToParent="0" transitionDur="1000">
                        <p166:blipFill xmlns:p166="http://schemas.microsoft.com/office/powerpoint/2016/6/main">
                          <a:blip r:embed="rId1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2286000" cy="1714500"/>
                          </a:xfrm>
                          <a:prstGeom prst="rect">
                            <a:avLst/>
                          </a:prstGeom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20" name="Folienzoom 19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312CDB3E-ABAE-EACF-43D5-11B29186654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81371" y="4096891"/>
                  <a:ext cx="2286000" cy="17145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0FC51CD-D67E-41F0-DEB7-CE730C4DF56A}"/>
              </a:ext>
            </a:extLst>
          </p:cNvPr>
          <p:cNvGrpSpPr/>
          <p:nvPr/>
        </p:nvGrpSpPr>
        <p:grpSpPr>
          <a:xfrm>
            <a:off x="5977862" y="4096891"/>
            <a:ext cx="2592288" cy="2089782"/>
            <a:chOff x="5977862" y="4096891"/>
            <a:chExt cx="2592288" cy="2089782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2BE71F33-FBDC-8EAB-03FA-A7F92B5591E2}"/>
                </a:ext>
              </a:extLst>
            </p:cNvPr>
            <p:cNvSpPr txBox="1"/>
            <p:nvPr/>
          </p:nvSpPr>
          <p:spPr>
            <a:xfrm>
              <a:off x="5977862" y="5878896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Handyhülle aus Hemden</a:t>
              </a:r>
            </a:p>
          </p:txBody>
        </p:sp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22" name="Folienzoom 21">
                  <a:extLst>
                    <a:ext uri="{FF2B5EF4-FFF2-40B4-BE49-F238E27FC236}">
                      <a16:creationId xmlns:a16="http://schemas.microsoft.com/office/drawing/2014/main" id="{C1023D87-F0A4-A88B-D059-CA0E10BF1DE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97608582"/>
                    </p:ext>
                  </p:extLst>
                </p:nvPr>
              </p:nvGraphicFramePr>
              <p:xfrm>
                <a:off x="6215748" y="4096891"/>
                <a:ext cx="2286000" cy="1714500"/>
              </p:xfrm>
              <a:graphic>
                <a:graphicData uri="http://schemas.microsoft.com/office/powerpoint/2016/slidezoom">
                  <pslz:sldZm>
                    <pslz:sldZmObj sldId="266" cId="2782424986">
                      <pslz:zmPr id="{A1D68FA7-479D-4AA8-BB5C-E179BED03EA9}" returnToParent="0" transitionDur="1000">
                        <p166:blipFill xmlns:p166="http://schemas.microsoft.com/office/powerpoint/2016/6/main">
                          <a:blip r:embed="rId1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2286000" cy="1714500"/>
                          </a:xfrm>
                          <a:prstGeom prst="rect">
                            <a:avLst/>
                          </a:prstGeom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22" name="Folienzoom 21">
                  <a:hlinkClick r:id="rId15" action="ppaction://hlinksldjump"/>
                  <a:extLst>
                    <a:ext uri="{FF2B5EF4-FFF2-40B4-BE49-F238E27FC236}">
                      <a16:creationId xmlns:a16="http://schemas.microsoft.com/office/drawing/2014/main" id="{C1023D87-F0A4-A88B-D059-CA0E10BF1DE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15748" y="4096891"/>
                  <a:ext cx="2286000" cy="17145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27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14A02-94FA-3AF8-FC54-06D93986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719138"/>
          </a:xfrm>
        </p:spPr>
        <p:txBody>
          <a:bodyPr/>
          <a:lstStyle/>
          <a:p>
            <a:pPr algn="ctr"/>
            <a:r>
              <a:rPr lang="de-CH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Jeansrecycling – Tasche, Clutch oder </a:t>
            </a:r>
            <a:r>
              <a:rPr lang="de-CH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Taschenhüpfer</a:t>
            </a:r>
            <a:endParaRPr lang="de-CH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FE89FCF-08AB-9DF8-7324-D20E6C9CED10}"/>
              </a:ext>
            </a:extLst>
          </p:cNvPr>
          <p:cNvSpPr txBox="1"/>
          <p:nvPr/>
        </p:nvSpPr>
        <p:spPr>
          <a:xfrm>
            <a:off x="0" y="520530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Material, Anleitung, Schnittmuster </a:t>
            </a:r>
            <a:r>
              <a:rPr lang="de-CH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de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de-CH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https://blog.bernina.com/de/2019/04/alte-jeansnaehte-clutchtaschenhuepfer-und-co/</a:t>
            </a:r>
            <a:r>
              <a:rPr lang="de-CH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Interaktive Schaltfläche: Zurückkehren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2CAEDCC-BC8A-ABC0-AA39-B2DFE9660EB1}"/>
              </a:ext>
            </a:extLst>
          </p:cNvPr>
          <p:cNvSpPr/>
          <p:nvPr/>
        </p:nvSpPr>
        <p:spPr bwMode="auto">
          <a:xfrm>
            <a:off x="8567936" y="6296496"/>
            <a:ext cx="576064" cy="561504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9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pic>
        <p:nvPicPr>
          <p:cNvPr id="7" name="Grafik 6">
            <a:hlinkClick r:id="rId3"/>
            <a:extLst>
              <a:ext uri="{FF2B5EF4-FFF2-40B4-BE49-F238E27FC236}">
                <a16:creationId xmlns:a16="http://schemas.microsoft.com/office/drawing/2014/main" id="{CCA2B838-31C7-D797-FDAF-AE47E3CB1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602" y="1083823"/>
            <a:ext cx="5258795" cy="396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7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14A02-94FA-3AF8-FC54-06D93986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719138"/>
          </a:xfrm>
        </p:spPr>
        <p:txBody>
          <a:bodyPr/>
          <a:lstStyle/>
          <a:p>
            <a:pPr algn="ctr"/>
            <a:r>
              <a:rPr lang="de-CH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Kühltasche – schnell selbst nähen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B599064-79EF-1479-69A3-077B56792459}"/>
              </a:ext>
            </a:extLst>
          </p:cNvPr>
          <p:cNvSpPr txBox="1"/>
          <p:nvPr/>
        </p:nvSpPr>
        <p:spPr>
          <a:xfrm>
            <a:off x="0" y="520530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Clutch oder </a:t>
            </a:r>
            <a:r>
              <a:rPr lang="de-CH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Taschenhüpfer</a:t>
            </a:r>
            <a:r>
              <a:rPr lang="de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nähen – Material, Anleitung, Schnittmuster </a:t>
            </a:r>
            <a:r>
              <a:rPr lang="de-CH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de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de-CH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https://blog.bernina.com/de/2020/06/anleitung-fuer-eine-schnell-genaehte-kuehltasche/</a:t>
            </a:r>
            <a:r>
              <a:rPr lang="de-CH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Interaktive Schaltfläche: Zurückkehren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1A290BE-759B-BAF4-E988-AE5F30F9BC6B}"/>
              </a:ext>
            </a:extLst>
          </p:cNvPr>
          <p:cNvSpPr/>
          <p:nvPr/>
        </p:nvSpPr>
        <p:spPr bwMode="auto">
          <a:xfrm>
            <a:off x="8567936" y="6296496"/>
            <a:ext cx="576064" cy="561504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9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pic>
        <p:nvPicPr>
          <p:cNvPr id="7" name="Grafik 6">
            <a:hlinkClick r:id="rId3"/>
            <a:extLst>
              <a:ext uri="{FF2B5EF4-FFF2-40B4-BE49-F238E27FC236}">
                <a16:creationId xmlns:a16="http://schemas.microsoft.com/office/drawing/2014/main" id="{81E3DE8B-09C8-78A1-320B-19AE5E414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869" y="1083823"/>
            <a:ext cx="5662262" cy="396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8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14A02-94FA-3AF8-FC54-06D93986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719138"/>
          </a:xfrm>
        </p:spPr>
        <p:txBody>
          <a:bodyPr/>
          <a:lstStyle/>
          <a:p>
            <a:pPr algn="ctr"/>
            <a:r>
              <a:rPr lang="de-CH"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Pulswärmer / Armstulpen</a:t>
            </a:r>
            <a:endParaRPr lang="de-CH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041D454-B31A-90C1-CB9B-DBC077C58AA7}"/>
              </a:ext>
            </a:extLst>
          </p:cNvPr>
          <p:cNvSpPr txBox="1"/>
          <p:nvPr/>
        </p:nvSpPr>
        <p:spPr>
          <a:xfrm>
            <a:off x="0" y="520530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Material, Anleitung, Schnittmuster </a:t>
            </a:r>
            <a:r>
              <a:rPr lang="de-CH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de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de-CH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https://blog.bernina.com/de/2021/01/pulswaermer-naehen/</a:t>
            </a:r>
            <a:r>
              <a:rPr lang="de-CH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Interaktive Schaltfläche: Zurückkehren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4AC868F-017A-8E26-782F-021D365664C5}"/>
              </a:ext>
            </a:extLst>
          </p:cNvPr>
          <p:cNvSpPr/>
          <p:nvPr/>
        </p:nvSpPr>
        <p:spPr bwMode="auto">
          <a:xfrm>
            <a:off x="8567936" y="6296496"/>
            <a:ext cx="576064" cy="561504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9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D611CC-6167-18A5-D461-577245C70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898" y="1083823"/>
            <a:ext cx="5772203" cy="396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8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14A02-94FA-3AF8-FC54-06D93986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719138"/>
          </a:xfrm>
        </p:spPr>
        <p:txBody>
          <a:bodyPr/>
          <a:lstStyle/>
          <a:p>
            <a:pPr algn="ctr"/>
            <a:r>
              <a:rPr lang="de-CH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Schlüsselanhänger aus Stoffresten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5A82F8A-D7AF-2891-46FD-0D81379BC0B2}"/>
              </a:ext>
            </a:extLst>
          </p:cNvPr>
          <p:cNvSpPr txBox="1"/>
          <p:nvPr/>
        </p:nvSpPr>
        <p:spPr>
          <a:xfrm>
            <a:off x="0" y="520530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Material, Anleitung, Schnittmuster </a:t>
            </a:r>
            <a:r>
              <a:rPr lang="de-CH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de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de-CH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https://blog.bernina.com/de/2022/03/schluesselband-naehen-patchwork/</a:t>
            </a:r>
            <a:r>
              <a:rPr lang="de-CH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Interaktive Schaltfläche: Zurückkehren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41CDF3E-C27A-4F4B-3DBD-F247E4BEA024}"/>
              </a:ext>
            </a:extLst>
          </p:cNvPr>
          <p:cNvSpPr/>
          <p:nvPr/>
        </p:nvSpPr>
        <p:spPr bwMode="auto">
          <a:xfrm>
            <a:off x="8567936" y="6296496"/>
            <a:ext cx="576064" cy="561504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9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pic>
        <p:nvPicPr>
          <p:cNvPr id="7" name="Grafik 6">
            <a:hlinkClick r:id="rId3"/>
            <a:extLst>
              <a:ext uri="{FF2B5EF4-FFF2-40B4-BE49-F238E27FC236}">
                <a16:creationId xmlns:a16="http://schemas.microsoft.com/office/drawing/2014/main" id="{62F2CDB7-F1F0-A721-17BC-3F932E1AE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836" y="1083823"/>
            <a:ext cx="4216327" cy="396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6800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14A02-94FA-3AF8-FC54-06D93986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719138"/>
          </a:xfrm>
        </p:spPr>
        <p:txBody>
          <a:bodyPr/>
          <a:lstStyle/>
          <a:p>
            <a:pPr algn="ctr"/>
            <a:r>
              <a:rPr lang="de-CH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Rücksitz-Organizer aus Jeans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155057F-4BBF-EC1E-C497-9544A463771A}"/>
              </a:ext>
            </a:extLst>
          </p:cNvPr>
          <p:cNvSpPr txBox="1"/>
          <p:nvPr/>
        </p:nvSpPr>
        <p:spPr>
          <a:xfrm>
            <a:off x="0" y="520530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Material, Anleitung, Schnittmuster </a:t>
            </a:r>
            <a:r>
              <a:rPr lang="de-CH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de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de-CH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https://blog.bernina.com/de/2021/07/ruecksitz-organizer-naehen-aus-alten-jeans-kostenlose-naehanleitung-fuer-ein-cooles-upcycling-projekt/</a:t>
            </a:r>
            <a:r>
              <a:rPr lang="de-CH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Interaktive Schaltfläche: Zurückkehren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18666D1-98BF-BDF9-535F-FE4132607F49}"/>
              </a:ext>
            </a:extLst>
          </p:cNvPr>
          <p:cNvSpPr/>
          <p:nvPr/>
        </p:nvSpPr>
        <p:spPr bwMode="auto">
          <a:xfrm>
            <a:off x="8567936" y="6296496"/>
            <a:ext cx="576064" cy="561504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9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pic>
        <p:nvPicPr>
          <p:cNvPr id="7" name="Grafik 6">
            <a:hlinkClick r:id="rId3"/>
            <a:extLst>
              <a:ext uri="{FF2B5EF4-FFF2-40B4-BE49-F238E27FC236}">
                <a16:creationId xmlns:a16="http://schemas.microsoft.com/office/drawing/2014/main" id="{EFB6540E-BBDD-4B74-3FEC-7B0B187B1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114" y="1083823"/>
            <a:ext cx="5257772" cy="396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14A02-94FA-3AF8-FC54-06D93986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719138"/>
          </a:xfrm>
        </p:spPr>
        <p:txBody>
          <a:bodyPr/>
          <a:lstStyle/>
          <a:p>
            <a:pPr algn="ctr"/>
            <a:r>
              <a:rPr lang="de-CH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Handyhüllen aus alten Hemden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234EA2-0B32-F1E0-0E69-49642243CFA5}"/>
              </a:ext>
            </a:extLst>
          </p:cNvPr>
          <p:cNvSpPr txBox="1"/>
          <p:nvPr/>
        </p:nvSpPr>
        <p:spPr>
          <a:xfrm>
            <a:off x="0" y="520530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Material, Anleitung, Schnittmuster </a:t>
            </a:r>
            <a:r>
              <a:rPr lang="de-CH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de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de-CH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https://blog.bernina.com/de/2021/10/handyhuelle-naehen-anleitung/</a:t>
            </a:r>
            <a:r>
              <a:rPr lang="de-CH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Interaktive Schaltfläche: Zurückkehren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31E9C5C-00AD-0272-323F-0AD4ECC42457}"/>
              </a:ext>
            </a:extLst>
          </p:cNvPr>
          <p:cNvSpPr/>
          <p:nvPr/>
        </p:nvSpPr>
        <p:spPr bwMode="auto">
          <a:xfrm>
            <a:off x="8567936" y="6296496"/>
            <a:ext cx="576064" cy="561504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900" b="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pic>
        <p:nvPicPr>
          <p:cNvPr id="7" name="Grafik 6">
            <a:hlinkClick r:id="rId3"/>
            <a:extLst>
              <a:ext uri="{FF2B5EF4-FFF2-40B4-BE49-F238E27FC236}">
                <a16:creationId xmlns:a16="http://schemas.microsoft.com/office/drawing/2014/main" id="{83952B91-F6AF-09F2-02AD-3A1A3BCBE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283" y="1083823"/>
            <a:ext cx="3765434" cy="396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24986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9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9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0FDC1EF176014E845E9F54CA3642F8" ma:contentTypeVersion="0" ma:contentTypeDescription="Ein neues Dokument erstellen." ma:contentTypeScope="" ma:versionID="145d731639aeae1d5c3e25ebc554bc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B5DB5D-EF5D-49D8-9175-668998EC6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37E31C-F057-4A5E-B21E-E445CFA01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981948-51AE-4CCA-8976-6CD6F0406D7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190</Words>
  <Application>Microsoft Office PowerPoint</Application>
  <PresentationFormat>Bildschirmpräsentation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Benutzerdefiniertes Design</vt:lpstr>
      <vt:lpstr>PowerPoint-Präsentation</vt:lpstr>
      <vt:lpstr>Upcycling mit Textilien - Ideenliste</vt:lpstr>
      <vt:lpstr>Jeansrecycling – Tasche, Clutch oder Taschenhüpfer</vt:lpstr>
      <vt:lpstr>Kühltasche – schnell selbst nähen</vt:lpstr>
      <vt:lpstr>Pulswärmer / Armstulpen</vt:lpstr>
      <vt:lpstr>Schlüsselanhänger aus Stoffresten</vt:lpstr>
      <vt:lpstr>Rücksitz-Organizer aus Jeans</vt:lpstr>
      <vt:lpstr>Handyhüllen aus alten Hemden</vt:lpstr>
    </vt:vector>
  </TitlesOfParts>
  <Company>kik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</dc:creator>
  <cp:lastModifiedBy>Gregor Jost</cp:lastModifiedBy>
  <cp:revision>38</cp:revision>
  <dcterms:created xsi:type="dcterms:W3CDTF">2007-06-08T08:15:33Z</dcterms:created>
  <dcterms:modified xsi:type="dcterms:W3CDTF">2024-01-04T08:06:41Z</dcterms:modified>
</cp:coreProperties>
</file>